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29"/>
  </p:notesMasterIdLst>
  <p:sldIdLst>
    <p:sldId id="260" r:id="rId3"/>
    <p:sldId id="312" r:id="rId4"/>
    <p:sldId id="313" r:id="rId5"/>
    <p:sldId id="279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344" r:id="rId16"/>
    <p:sldId id="278" r:id="rId17"/>
    <p:sldId id="333" r:id="rId18"/>
    <p:sldId id="280" r:id="rId19"/>
    <p:sldId id="281" r:id="rId20"/>
    <p:sldId id="343" r:id="rId21"/>
    <p:sldId id="282" r:id="rId22"/>
    <p:sldId id="283" r:id="rId23"/>
    <p:sldId id="284" r:id="rId24"/>
    <p:sldId id="289" r:id="rId25"/>
    <p:sldId id="332" r:id="rId26"/>
    <p:sldId id="314" r:id="rId27"/>
    <p:sldId id="300" r:id="rId28"/>
  </p:sldIdLst>
  <p:sldSz cx="9144000" cy="5143500" type="screen16x9"/>
  <p:notesSz cx="6858000" cy="9144000"/>
  <p:embeddedFontLst>
    <p:embeddedFont>
      <p:font typeface="Anton" pitchFamily="2" charset="0"/>
      <p:regular r:id="rId30"/>
    </p:embeddedFont>
    <p:embeddedFont>
      <p:font typeface="Helvetica Neue" panose="020B0604020202020204" charset="0"/>
      <p:regular r:id="rId31"/>
      <p:bold r:id="rId32"/>
      <p:italic r:id="rId33"/>
      <p:boldItalic r:id="rId34"/>
    </p:embeddedFont>
    <p:embeddedFont>
      <p:font typeface="Helvetica Neue Light" panose="020B0604020202020204" charset="0"/>
      <p:regular r:id="rId35"/>
      <p:bold r:id="rId36"/>
      <p:italic r:id="rId37"/>
      <p:boldItalic r:id="rId38"/>
    </p:embeddedFont>
    <p:embeddedFont>
      <p:font typeface="Lato" panose="020F0502020204030203" pitchFamily="34" charset="0"/>
      <p:regular r:id="rId39"/>
      <p:bold r:id="rId40"/>
      <p:italic r:id="rId41"/>
      <p:boldItalic r:id="rId42"/>
    </p:embeddedFont>
    <p:embeddedFont>
      <p:font typeface="Lato Light" panose="020F0502020204030203" pitchFamily="34" charset="0"/>
      <p:regular r:id="rId43"/>
      <p: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FDCF38-77F1-4CAC-A3A9-C78D7D918EFC}" v="1" dt="2022-10-02T18:24:07.707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71981" autoAdjust="0"/>
  </p:normalViewPr>
  <p:slideViewPr>
    <p:cSldViewPr snapToGrid="0">
      <p:cViewPr varScale="1">
        <p:scale>
          <a:sx n="77" d="100"/>
          <a:sy n="77" d="100"/>
        </p:scale>
        <p:origin x="17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49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2T18:58:36.116" v="144" actId="20577"/>
      <pc:docMkLst>
        <pc:docMk/>
      </pc:docMkLst>
      <pc:sldChg chg="modSp mod">
        <pc:chgData name="Jorge Angel PAEZ" userId="5867aea35a860aa4" providerId="LiveId" clId="{68FDCF38-77F1-4CAC-A3A9-C78D7D918EFC}" dt="2022-10-02T18:58:36.116" v="144" actId="20577"/>
        <pc:sldMkLst>
          <pc:docMk/>
          <pc:sldMk cId="0" sldId="260"/>
        </pc:sldMkLst>
        <pc:spChg chg="mod">
          <ac:chgData name="Jorge Angel PAEZ" userId="5867aea35a860aa4" providerId="LiveId" clId="{68FDCF38-77F1-4CAC-A3A9-C78D7D918EFC}" dt="2022-10-02T18:58:36.116" v="144" actId="20577"/>
          <ac:spMkLst>
            <pc:docMk/>
            <pc:sldMk cId="0" sldId="260"/>
            <ac:spMk id="184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0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0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NotesTx">
        <pc:chgData name="Jorge Angel PAEZ" userId="5867aea35a860aa4" providerId="LiveId" clId="{68FDCF38-77F1-4CAC-A3A9-C78D7D918EFC}" dt="2022-10-02T18:54:32.826" v="138" actId="6549"/>
        <pc:sldMkLst>
          <pc:docMk/>
          <pc:sldMk cId="0" sldId="324"/>
        </pc:sldMkLst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</pc:chgInfo>
</file>

<file path=ppt/media/image1.jpg>
</file>

<file path=ppt/media/image2.gif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7af95607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7af95607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b7af95607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b7af95607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b7af95607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b7af95607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b7af95607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b7af95607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60829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a9a0857dc6_1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ga9a0857dc6_1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fdfb37d7a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fdfb37d7a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b5a63e774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b5a63e774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Pensar casos útiles de aplicación y mostrar ejemplos en el editor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fdfb37d7a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fdfb37d7a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b7af95607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b7af95607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0a40b015a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3" name="Google Shape;423;g10a40b015a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subtemas de un módulo.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7af95607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7af95607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Pensar casos útiles de aplicación y mostrar ejemplos en el editor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b7af95607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b7af95607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Pensar casos útiles de aplicación y mostrar ejemplos en el editor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a9a0857dc6_1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3" name="Google Shape;473;ga9a0857dc6_1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ba7e2546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ba7e2546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90aee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fb90aee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3834f21d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73834f21d2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2c32326f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2c32326f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a40b015a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g10a40b015a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subtemas de un módulo.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b7af95607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b7af95607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7af95607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7af95607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docs/Web/JavaScript/Referencia/Sentencias/for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s://teloexplicocongatitos.com/_next/image?url=https%3A%2F%2Fdoomvault.nyc3.digitaloceanspaces.com%2Ftlecg%2Fbig%2Fprog08.jpg&amp;w=1200&amp;q=75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teloexplicocongatitos.com/_next/image?url=https%3A%2F%2Fdoomvault.nyc3.digitaloceanspaces.com%2Ftlecg%2Fbig%2Fprog07.jpg&amp;w=1200&amp;q=75" TargetMode="External"/><Relationship Id="rId5" Type="http://schemas.openxmlformats.org/officeDocument/2006/relationships/hyperlink" Target="https://teloexplicocongatitos.com/_next/image?url=https%3A%2F%2Fdoomvault.nyc3.digitaloceanspaces.com%2Ftlecg%2Fbig%2Fprog06.jpg&amp;w=1200&amp;q=75" TargetMode="External"/><Relationship Id="rId4" Type="http://schemas.openxmlformats.org/officeDocument/2006/relationships/hyperlink" Target="https://teloexplicocongatitos.com/_next/image?url=https%3A%2F%2Fdoomvault.nyc3.digitaloceanspaces.com%2Ftlecg%2Fbig%2Fprog05.jpg&amp;w=1200&amp;q=75" TargetMode="External"/><Relationship Id="rId9" Type="http://schemas.openxmlformats.org/officeDocument/2006/relationships/hyperlink" Target="https://developer.mozilla.org/es/docs/Web/JavaScript/Referencia/Sentencias/whil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4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ITERACIONES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8"/>
          <p:cNvSpPr txBox="1"/>
          <p:nvPr/>
        </p:nvSpPr>
        <p:spPr>
          <a:xfrm>
            <a:off x="178800" y="458806"/>
            <a:ext cx="81851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FOR (1):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TABLAS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3" name="Google Shape;353;p68"/>
          <p:cNvSpPr txBox="1"/>
          <p:nvPr/>
        </p:nvSpPr>
        <p:spPr>
          <a:xfrm>
            <a:off x="178800" y="1809275"/>
            <a:ext cx="8786400" cy="2766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Solicitamos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al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usuario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En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cada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calculamos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ingresado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x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3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X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4" name="Google Shape;354;p68"/>
          <p:cNvSpPr txBox="1"/>
          <p:nvPr/>
        </p:nvSpPr>
        <p:spPr>
          <a:xfrm>
            <a:off x="1038900" y="1181206"/>
            <a:ext cx="7066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tabla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multiplicar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número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9"/>
          <p:cNvSpPr txBox="1"/>
          <p:nvPr/>
        </p:nvSpPr>
        <p:spPr>
          <a:xfrm>
            <a:off x="0" y="56792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FOR (2):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TURNOS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1" name="Google Shape;361;p69"/>
          <p:cNvSpPr txBox="1"/>
          <p:nvPr/>
        </p:nvSpPr>
        <p:spPr>
          <a:xfrm>
            <a:off x="178800" y="1809275"/>
            <a:ext cx="8786400" cy="2766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cada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solicitamos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ingresarNombre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Informamos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turno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asignado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usando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Turno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 N°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ingresarNombre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2" name="Google Shape;362;p69"/>
          <p:cNvSpPr txBox="1"/>
          <p:nvPr/>
        </p:nvSpPr>
        <p:spPr>
          <a:xfrm>
            <a:off x="234888" y="1233850"/>
            <a:ext cx="792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turno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1 al 20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ingresados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0"/>
          <p:cNvSpPr txBox="1"/>
          <p:nvPr/>
        </p:nvSpPr>
        <p:spPr>
          <a:xfrm>
            <a:off x="137786" y="968626"/>
            <a:ext cx="8673789" cy="15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veces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necesitamos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bajo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cierta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interrumpa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</a:t>
            </a:r>
            <a:r>
              <a:rPr lang="en-GB" sz="19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sentencia</a:t>
            </a:r>
            <a:r>
              <a:rPr lang="en-GB" sz="19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break</a:t>
            </a:r>
            <a:r>
              <a:rPr lang="en-GB" sz="19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escribir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esa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línea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rgbClr val="EF89D2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interrumpirá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hubiera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finalizado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68" name="Google Shape;368;p70"/>
          <p:cNvSpPr txBox="1"/>
          <p:nvPr/>
        </p:nvSpPr>
        <p:spPr>
          <a:xfrm>
            <a:off x="1671825" y="294372"/>
            <a:ext cx="5666100" cy="6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SENTENCIA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BREAK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9" name="Google Shape;369;p70"/>
          <p:cNvSpPr txBox="1"/>
          <p:nvPr/>
        </p:nvSpPr>
        <p:spPr>
          <a:xfrm>
            <a:off x="1503525" y="2441225"/>
            <a:ext cx="6837600" cy="2486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la variable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5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interrumpo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for. </a:t>
            </a:r>
            <a:endParaRPr sz="12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1"/>
          <p:cNvSpPr txBox="1"/>
          <p:nvPr/>
        </p:nvSpPr>
        <p:spPr>
          <a:xfrm>
            <a:off x="446000" y="1196491"/>
            <a:ext cx="8308500" cy="19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veces, cuando escribimos una estructura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necesitamos que bajo cierta condición, el ciclo saltee esa repetición y siga con la próxima. Para eso se utiliza la </a:t>
            </a:r>
            <a:r>
              <a:rPr lang="en-GB" sz="2000" b="1">
                <a:solidFill>
                  <a:schemeClr val="dk1"/>
                </a:solidFill>
                <a:highlight>
                  <a:srgbClr val="EEFF4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sentencia continue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 b="1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6" name="Google Shape;376;p71"/>
          <p:cNvSpPr txBox="1"/>
          <p:nvPr/>
        </p:nvSpPr>
        <p:spPr>
          <a:xfrm>
            <a:off x="1671825" y="294364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SENTENCIA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CONTINUE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7" name="Google Shape;377;p71"/>
          <p:cNvSpPr txBox="1"/>
          <p:nvPr/>
        </p:nvSpPr>
        <p:spPr>
          <a:xfrm>
            <a:off x="175365" y="2509724"/>
            <a:ext cx="8790684" cy="26337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la variable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es 5, no se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interpreta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la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continue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745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74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5"/>
          <p:cNvSpPr txBox="1"/>
          <p:nvPr/>
        </p:nvSpPr>
        <p:spPr>
          <a:xfrm>
            <a:off x="1671825" y="44042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75"/>
          <p:cNvSpPr txBox="1"/>
          <p:nvPr/>
        </p:nvSpPr>
        <p:spPr>
          <a:xfrm>
            <a:off x="1088150" y="1309725"/>
            <a:ext cx="70662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</a:t>
            </a:r>
            <a:r>
              <a:rPr lang="en-GB" sz="2000" b="1">
                <a:solidFill>
                  <a:srgbClr val="FF79C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1300" b="1">
                <a:solidFill>
                  <a:srgbClr val="FF79C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 crear bucles que se ejecutan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cero o más veces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dependiendo de la condición indicada.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funcionamiento del bucle </a:t>
            </a:r>
            <a:r>
              <a:rPr lang="en-GB" sz="2000" b="1">
                <a:solidFill>
                  <a:srgbClr val="FF79C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2000">
                <a:solidFill>
                  <a:srgbClr val="FF79C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resume en: </a:t>
            </a:r>
            <a:r>
              <a:rPr lang="en-GB" sz="2000" b="1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mientras se cumpla la condición indicada, repite las instrucciones incluidas dentro del bucle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 b="1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i="1">
              <a:solidFill>
                <a:srgbClr val="E8E7E3"/>
              </a:solidFill>
              <a:highlight>
                <a:srgbClr val="9900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76"/>
          <p:cNvSpPr txBox="1"/>
          <p:nvPr/>
        </p:nvSpPr>
        <p:spPr>
          <a:xfrm>
            <a:off x="1671825" y="44042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9" name="Google Shape;409;p76"/>
          <p:cNvSpPr txBox="1"/>
          <p:nvPr/>
        </p:nvSpPr>
        <p:spPr>
          <a:xfrm>
            <a:off x="1427625" y="2936063"/>
            <a:ext cx="6154500" cy="1490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repetir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(repetir){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Al infinito y...¡Más allá!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0" name="Google Shape;410;p76"/>
          <p:cNvSpPr txBox="1"/>
          <p:nvPr/>
        </p:nvSpPr>
        <p:spPr>
          <a:xfrm>
            <a:off x="1088150" y="1429525"/>
            <a:ext cx="7066200" cy="12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2000" i="1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asumimos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algún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repetición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finalizar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adecuadamente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infinito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”:</a:t>
            </a:r>
            <a:endParaRPr sz="2400" i="1" dirty="0"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11" name="Google Shape;411;p76"/>
          <p:cNvPicPr preferRelativeResize="0"/>
          <p:nvPr/>
        </p:nvPicPr>
        <p:blipFill rotWithShape="1">
          <a:blip r:embed="rId3">
            <a:alphaModFix/>
          </a:blip>
          <a:srcRect r="2685" b="54914"/>
          <a:stretch/>
        </p:blipFill>
        <p:spPr>
          <a:xfrm>
            <a:off x="4533125" y="3200200"/>
            <a:ext cx="3930300" cy="3306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7"/>
          <p:cNvSpPr txBox="1"/>
          <p:nvPr/>
        </p:nvSpPr>
        <p:spPr>
          <a:xfrm>
            <a:off x="643950" y="1612325"/>
            <a:ext cx="8060400" cy="2571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un dato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//Repetimos con While hasta que el usuario ingresa "ESC"</a:t>
            </a:r>
            <a:endParaRPr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(entrada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ESC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 usuario ingresó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2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//Volvemos a solicitar un dato. En la próxima iteración se evalúa si no es ESC.</a:t>
            </a:r>
            <a:endParaRPr sz="12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entrada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otro dato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9" name="Google Shape;419;p77"/>
          <p:cNvSpPr txBox="1"/>
          <p:nvPr/>
        </p:nvSpPr>
        <p:spPr>
          <a:xfrm>
            <a:off x="313151" y="320936"/>
            <a:ext cx="6583054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WHILE: ESC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0" name="Google Shape;420;p77"/>
          <p:cNvSpPr txBox="1"/>
          <p:nvPr/>
        </p:nvSpPr>
        <p:spPr>
          <a:xfrm>
            <a:off x="546950" y="1065500"/>
            <a:ext cx="850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solicita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entrada al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hasta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“ESC”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84"/>
          <p:cNvSpPr txBox="1"/>
          <p:nvPr/>
        </p:nvSpPr>
        <p:spPr>
          <a:xfrm>
            <a:off x="9375" y="5675"/>
            <a:ext cx="5271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Repetimos</a:t>
            </a:r>
            <a:r>
              <a:rPr lang="en-GB" sz="145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hasta que se </a:t>
            </a:r>
            <a:r>
              <a:rPr lang="en-GB" sz="145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ingresa</a:t>
            </a:r>
            <a:r>
              <a:rPr lang="en-GB" sz="145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"ESC"</a:t>
            </a:r>
            <a:endParaRPr sz="145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(entrada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ESC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){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(entrada) {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HOLA ANA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JUAN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HOLA JUAN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¿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QUIÉN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SOS?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entrada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8" name="Google Shape;468;p84"/>
          <p:cNvSpPr txBox="1"/>
          <p:nvPr/>
        </p:nvSpPr>
        <p:spPr>
          <a:xfrm>
            <a:off x="5229225" y="1366715"/>
            <a:ext cx="3905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8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8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endParaRPr sz="28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 Y SWITCH: </a:t>
            </a:r>
            <a:endParaRPr sz="28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ENTRADAS</a:t>
            </a:r>
            <a:endParaRPr sz="28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9" name="Google Shape;469;p84"/>
          <p:cNvSpPr txBox="1"/>
          <p:nvPr/>
        </p:nvSpPr>
        <p:spPr>
          <a:xfrm>
            <a:off x="5454525" y="3075048"/>
            <a:ext cx="3680100" cy="2298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hace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según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entrada,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ignora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entrada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“ESC”.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8"/>
          <p:cNvSpPr txBox="1"/>
          <p:nvPr/>
        </p:nvSpPr>
        <p:spPr>
          <a:xfrm>
            <a:off x="1713750" y="2128125"/>
            <a:ext cx="57165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DO…WHILE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9"/>
          <p:cNvSpPr txBox="1"/>
          <p:nvPr/>
        </p:nvSpPr>
        <p:spPr>
          <a:xfrm>
            <a:off x="1671825" y="390323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DO...WHILE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2" name="Google Shape;432;p79"/>
          <p:cNvSpPr txBox="1"/>
          <p:nvPr/>
        </p:nvSpPr>
        <p:spPr>
          <a:xfrm>
            <a:off x="1088150" y="1309725"/>
            <a:ext cx="70662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do...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1300" b="1" i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veces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dependiendo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indicada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while,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garantiza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bloque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código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interpreta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al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menos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vez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la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evalúa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al final.</a:t>
            </a:r>
            <a:endParaRPr sz="2000" b="1" dirty="0">
              <a:solidFill>
                <a:schemeClr val="dk1"/>
              </a:solidFill>
              <a:highlight>
                <a:srgbClr val="E0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i="1" dirty="0">
              <a:solidFill>
                <a:srgbClr val="E8E7E3"/>
              </a:solidFill>
              <a:highlight>
                <a:srgbClr val="9900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3" name="Google Shape;433;p79"/>
          <p:cNvSpPr txBox="1"/>
          <p:nvPr/>
        </p:nvSpPr>
        <p:spPr>
          <a:xfrm>
            <a:off x="1427625" y="3259650"/>
            <a:ext cx="6154500" cy="1490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repetir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¡Solo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una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vez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repetir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80"/>
          <p:cNvSpPr txBox="1"/>
          <p:nvPr/>
        </p:nvSpPr>
        <p:spPr>
          <a:xfrm>
            <a:off x="724525" y="1675449"/>
            <a:ext cx="8060400" cy="2984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Repetimos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con do...while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mientras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usuario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ingresa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n°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parseo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no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resulta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se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interrumpe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bucle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   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0" name="Google Shape;440;p80"/>
          <p:cNvSpPr txBox="1"/>
          <p:nvPr/>
        </p:nvSpPr>
        <p:spPr>
          <a:xfrm>
            <a:off x="-335790" y="356525"/>
            <a:ext cx="755078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DO...WHILE: 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1" name="Google Shape;441;p80"/>
          <p:cNvSpPr txBox="1"/>
          <p:nvPr/>
        </p:nvSpPr>
        <p:spPr>
          <a:xfrm>
            <a:off x="499975" y="1078925"/>
            <a:ext cx="850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solicita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entrada y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detiene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número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85"/>
          <p:cNvSpPr txBox="1"/>
          <p:nvPr/>
        </p:nvSpPr>
        <p:spPr>
          <a:xfrm>
            <a:off x="852150" y="2209325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76" name="Google Shape;476;p85"/>
          <p:cNvSpPr txBox="1"/>
          <p:nvPr/>
        </p:nvSpPr>
        <p:spPr>
          <a:xfrm>
            <a:off x="2000950" y="692000"/>
            <a:ext cx="53043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¡LO MÁS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IMPORTANTE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!</a:t>
            </a:r>
            <a:endParaRPr sz="40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7" name="Google Shape;477;p85"/>
          <p:cNvSpPr txBox="1"/>
          <p:nvPr/>
        </p:nvSpPr>
        <p:spPr>
          <a:xfrm>
            <a:off x="1130675" y="2069825"/>
            <a:ext cx="7257900" cy="24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temas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vimos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),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deben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combinar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existir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haya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condicional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un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ese for, un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...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combinación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infinita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¡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Ahí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cuando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programación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JavaScript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empieza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volverse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interesante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!</a:t>
            </a:r>
            <a:endParaRPr sz="20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/>
        </p:nvSpPr>
        <p:spPr>
          <a:xfrm>
            <a:off x="1000350" y="939452"/>
            <a:ext cx="7754100" cy="4058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16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apuntes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de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Majo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(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Página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17 a 19).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lo </a:t>
            </a: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explico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con </a:t>
            </a: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gatitos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 </a:t>
            </a: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Bucle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FOR.</a:t>
            </a:r>
            <a:endParaRPr sz="1050" dirty="0"/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 lo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explico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 con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gatitos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.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Bucle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 WHILE.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Funciones</a:t>
            </a:r>
            <a:r>
              <a:rPr lang="en-GB" sz="16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endParaRPr sz="1600" b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apuntes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de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Majo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(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Página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20).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lo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explico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con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gatitos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.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Parte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1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lo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explico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con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gatitos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.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Parte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2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6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b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Documentación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 FOR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 WHILE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2" name="Google Shape;572;p96"/>
          <p:cNvSpPr txBox="1"/>
          <p:nvPr/>
        </p:nvSpPr>
        <p:spPr>
          <a:xfrm>
            <a:off x="425885" y="279825"/>
            <a:ext cx="792139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lang="en-GB"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2"/>
          <p:cNvSpPr txBox="1"/>
          <p:nvPr/>
        </p:nvSpPr>
        <p:spPr>
          <a:xfrm>
            <a:off x="1398000" y="88722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-AR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CICLOS/BUCLES/</a:t>
            </a:r>
            <a:r>
              <a:rPr lang="es-AR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LOOPS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i="1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A9270ED-08EC-BB7D-770C-E3342E0AC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762" y="1752699"/>
            <a:ext cx="3800475" cy="30289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3"/>
          <p:cNvSpPr txBox="1"/>
          <p:nvPr/>
        </p:nvSpPr>
        <p:spPr>
          <a:xfrm>
            <a:off x="538619" y="1031300"/>
            <a:ext cx="8284931" cy="32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conocidos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iteraciones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son un medio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rápido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sencillo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hacer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algo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repetidamente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 b="1" dirty="0">
              <a:solidFill>
                <a:schemeClr val="dk1"/>
              </a:solidFill>
              <a:highlight>
                <a:srgbClr val="E0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tenemos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vez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de forma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consecutiva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usaremos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JavaScript:  </a:t>
            </a:r>
            <a:r>
              <a:rPr lang="en-GB" sz="2000" b="1" dirty="0">
                <a:solidFill>
                  <a:srgbClr val="FF79C6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>
                <a:solidFill>
                  <a:srgbClr val="FF79C6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while </a:t>
            </a:r>
            <a:r>
              <a:rPr lang="en-GB" sz="2000" b="1" dirty="0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>
                <a:solidFill>
                  <a:srgbClr val="FF79C6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do...while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0" name="Google Shape;310;p63"/>
          <p:cNvSpPr txBox="1"/>
          <p:nvPr/>
        </p:nvSpPr>
        <p:spPr>
          <a:xfrm>
            <a:off x="538619" y="290600"/>
            <a:ext cx="30321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CICLOS</a:t>
            </a:r>
            <a:r>
              <a:rPr lang="en-GB" sz="2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2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JAVASCRIPT</a:t>
            </a:r>
            <a:endParaRPr sz="2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4"/>
          <p:cNvSpPr txBox="1"/>
          <p:nvPr/>
        </p:nvSpPr>
        <p:spPr>
          <a:xfrm>
            <a:off x="587001" y="562800"/>
            <a:ext cx="3820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TIPOS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BUCLES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8" name="Google Shape;318;p64"/>
          <p:cNvSpPr txBox="1"/>
          <p:nvPr/>
        </p:nvSpPr>
        <p:spPr>
          <a:xfrm>
            <a:off x="1067125" y="1738300"/>
            <a:ext cx="7066200" cy="26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POR </a:t>
            </a: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CONTEO</a:t>
            </a:r>
            <a:endParaRPr sz="2000" b="1" i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Repiten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número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veces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rgbClr val="8215BC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rgbClr val="8215BC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8215BC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CONDICIONALES</a:t>
            </a:r>
            <a:endParaRPr sz="2000" b="1" i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Repiten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evaluada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while </a:t>
            </a:r>
            <a:r>
              <a:rPr lang="en-GB" sz="2000" dirty="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2000" dirty="0">
                <a:solidFill>
                  <a:srgbClr val="8215BC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do...while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20" name="Google Shape;320;p64"/>
          <p:cNvPicPr preferRelativeResize="0"/>
          <p:nvPr/>
        </p:nvPicPr>
        <p:blipFill>
          <a:blip r:embed="rId3">
            <a:alphaModFix/>
            <a:lum bright="70000" contrast="-70000"/>
          </a:blip>
          <a:stretch>
            <a:fillRect/>
          </a:stretch>
        </p:blipFill>
        <p:spPr>
          <a:xfrm>
            <a:off x="4572000" y="463677"/>
            <a:ext cx="1823550" cy="91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65"/>
          <p:cNvSpPr txBox="1"/>
          <p:nvPr/>
        </p:nvSpPr>
        <p:spPr>
          <a:xfrm>
            <a:off x="1713750" y="2128125"/>
            <a:ext cx="57165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</a:t>
            </a:r>
            <a:endParaRPr sz="36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6"/>
          <p:cNvSpPr txBox="1"/>
          <p:nvPr/>
        </p:nvSpPr>
        <p:spPr>
          <a:xfrm>
            <a:off x="2319075" y="278200"/>
            <a:ext cx="4371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FOR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3" name="Google Shape;333;p66"/>
          <p:cNvSpPr txBox="1"/>
          <p:nvPr/>
        </p:nvSpPr>
        <p:spPr>
          <a:xfrm>
            <a:off x="328274" y="1064712"/>
            <a:ext cx="8590257" cy="150098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800" dirty="0" err="1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desde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hasta;</a:t>
            </a: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 err="1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actualización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8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… 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//lo que se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escriba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acá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se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ejecutará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mientras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dure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ciclo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4" name="Google Shape;334;p66"/>
          <p:cNvSpPr txBox="1"/>
          <p:nvPr/>
        </p:nvSpPr>
        <p:spPr>
          <a:xfrm>
            <a:off x="328275" y="2612200"/>
            <a:ext cx="8353200" cy="23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"</a:t>
            </a:r>
            <a:r>
              <a:rPr lang="en-GB" sz="2000" b="1" dirty="0" err="1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desde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 es la zona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que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establecen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iniciales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variables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controlan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"</a:t>
            </a:r>
            <a:r>
              <a:rPr lang="en-GB" sz="2000" b="1" dirty="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hasta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único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decide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detiene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b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"</a:t>
            </a:r>
            <a:r>
              <a:rPr lang="en-GB" sz="2000" b="1" dirty="0" err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actualización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nuevo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asigna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repetición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las variables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controlan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repetición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7"/>
          <p:cNvSpPr txBox="1"/>
          <p:nvPr/>
        </p:nvSpPr>
        <p:spPr>
          <a:xfrm>
            <a:off x="988725" y="31612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PRÁCTICO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2" name="Google Shape;342;p67"/>
          <p:cNvSpPr txBox="1"/>
          <p:nvPr/>
        </p:nvSpPr>
        <p:spPr>
          <a:xfrm>
            <a:off x="2416550" y="1714600"/>
            <a:ext cx="4107300" cy="1204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(i);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3" name="Google Shape;343;p67"/>
          <p:cNvSpPr txBox="1"/>
          <p:nvPr/>
        </p:nvSpPr>
        <p:spPr>
          <a:xfrm>
            <a:off x="1038900" y="1181206"/>
            <a:ext cx="7066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siguiente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rgbClr val="EF89D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0 a 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9.</a:t>
            </a:r>
            <a:endParaRPr sz="2000" i="1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4" name="Google Shape;344;p67"/>
          <p:cNvSpPr txBox="1"/>
          <p:nvPr/>
        </p:nvSpPr>
        <p:spPr>
          <a:xfrm>
            <a:off x="1038900" y="3100681"/>
            <a:ext cx="7066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Ahora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rgbClr val="EF89D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1 a 10.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5" name="Google Shape;345;p67"/>
          <p:cNvSpPr txBox="1"/>
          <p:nvPr/>
        </p:nvSpPr>
        <p:spPr>
          <a:xfrm>
            <a:off x="2319750" y="3634075"/>
            <a:ext cx="4504500" cy="1204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(i);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1414</Words>
  <Application>Microsoft Office PowerPoint</Application>
  <PresentationFormat>Presentación en pantalla (16:9)</PresentationFormat>
  <Paragraphs>181</Paragraphs>
  <Slides>26</Slides>
  <Notes>26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26</vt:i4>
      </vt:variant>
    </vt:vector>
  </HeadingPairs>
  <TitlesOfParts>
    <vt:vector size="36" baseType="lpstr">
      <vt:lpstr>Arial</vt:lpstr>
      <vt:lpstr>Lato Light</vt:lpstr>
      <vt:lpstr>Helvetica Neue</vt:lpstr>
      <vt:lpstr>Anton</vt:lpstr>
      <vt:lpstr>Helvetica Neue Light</vt:lpstr>
      <vt:lpstr>Lato</vt:lpstr>
      <vt:lpstr>Wingdings</vt:lpstr>
      <vt:lpstr>Courier New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25</cp:revision>
  <dcterms:modified xsi:type="dcterms:W3CDTF">2022-10-02T20:27:03Z</dcterms:modified>
</cp:coreProperties>
</file>